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943225"/>
            <a:ext cx="114300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976437"/>
            <a:ext cx="95726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61482"/>
            <a:ext cx="43563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374" y="1976437"/>
            <a:ext cx="95535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9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3710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5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1600200"/>
            <a:ext cx="62293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1325" y="2420888"/>
            <a:ext cx="43563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1325" y="3532057"/>
            <a:ext cx="43563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1324" y="4446457"/>
            <a:ext cx="63550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3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8640960" cy="62111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645333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2695" y="4221088"/>
            <a:ext cx="310322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30354"/>
            <a:ext cx="8856984" cy="6182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61560"/>
            <a:ext cx="4104456" cy="2327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918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614487"/>
            <a:ext cx="78486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1700" y="2636912"/>
            <a:ext cx="43563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1700" y="3539738"/>
            <a:ext cx="83887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1700" y="4523586"/>
            <a:ext cx="83887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8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69782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085184"/>
            <a:ext cx="784887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47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52562"/>
            <a:ext cx="105156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517232"/>
            <a:ext cx="402907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9944" y="3573016"/>
            <a:ext cx="9677400" cy="2085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3488" y="5580473"/>
            <a:ext cx="43563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457325"/>
            <a:ext cx="94869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661248"/>
            <a:ext cx="402907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3488" y="5580473"/>
            <a:ext cx="43563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0" y="1478138"/>
            <a:ext cx="9648825" cy="1895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b="15184"/>
          <a:stretch/>
        </p:blipFill>
        <p:spPr>
          <a:xfrm>
            <a:off x="1401367" y="3553411"/>
            <a:ext cx="9610725" cy="203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3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2026-02-24T10:13:29Z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